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9" r:id="rId3"/>
    <p:sldId id="260" r:id="rId4"/>
    <p:sldId id="261" r:id="rId5"/>
    <p:sldId id="275" r:id="rId6"/>
    <p:sldId id="262" r:id="rId7"/>
    <p:sldId id="284" r:id="rId8"/>
    <p:sldId id="283" r:id="rId9"/>
    <p:sldId id="277" r:id="rId10"/>
    <p:sldId id="263" r:id="rId11"/>
    <p:sldId id="264" r:id="rId12"/>
    <p:sldId id="278" r:id="rId13"/>
    <p:sldId id="265" r:id="rId14"/>
    <p:sldId id="285" r:id="rId15"/>
    <p:sldId id="266" r:id="rId16"/>
    <p:sldId id="273" r:id="rId17"/>
    <p:sldId id="279" r:id="rId18"/>
    <p:sldId id="280" r:id="rId19"/>
    <p:sldId id="281" r:id="rId20"/>
    <p:sldId id="282" r:id="rId21"/>
    <p:sldId id="27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5246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0639" y="1541705"/>
            <a:ext cx="6431802" cy="2890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шешімдер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асыруға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іс-шаралар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жұмысын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элементінің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әрекеттесу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сипаттайды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ену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», «конверсия»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шығу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4486"/>
            <a:ext cx="1709668" cy="186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19956"/>
            <a:ext cx="7920880" cy="380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Кіре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берісте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мәдени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билік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ынтымақтастығы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элиталық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қауымдастықтардың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құндылықтарға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өңдеуі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шешімдер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шығуына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актілеріне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заңдар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жарлықтар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рәміздер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танысуға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мекен-жайға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айналады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пікір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8" y="94558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310" y="303871"/>
            <a:ext cx="6972154" cy="857250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00150"/>
            <a:ext cx="7056784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моделінде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көптігін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тәсілдерінің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көрінеді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танымал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наным-сенімдерді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рәміздер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ұрандарды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жолында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заңдылықты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нығайту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маневр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6" y="1635646"/>
            <a:ext cx="1465404" cy="19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159" y="1275606"/>
            <a:ext cx="7317833" cy="38198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функцияларының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тізімін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Оларға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кірудің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төрт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функциясы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кіреді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әлеуметтену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азаматтарды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білдіру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біріктіру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шығу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функциясы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нормаларды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заңдарды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95486"/>
            <a:ext cx="7067128" cy="857250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нысаны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зерттейтін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бағыт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3967286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бағытқа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соғысқа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жүзінде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шексіз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пікірге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манипуляция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екіншісі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соғыстан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наным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теориялары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үгіт-насихаттың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тиімділігінің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аудитория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құрамына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сәйкестігіне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тәуелділігін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үшіншісіне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жақында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қалыптасқан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әдістерін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пікірдің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басымдықтарын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БАҚ пен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стратегияларын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ортаның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динамикасын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өзгертетін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ресурстар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76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7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ақпаратты</a:t>
            </a:r>
            <a:r>
              <a:rPr lang="ru-RU" sz="2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формалары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тәсілі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ауызша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тілді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вербалды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да бар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бейнелер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символдар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мимика,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қимылдар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хабарламаларды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35645"/>
            <a:ext cx="7715200" cy="295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баяндама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ғалымдар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ауызша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нұсқасында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әрине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саясатқа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нұсқасы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Әңгіме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сөйлеудің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5979"/>
            <a:ext cx="6851104" cy="857250"/>
          </a:xfrm>
        </p:spPr>
        <p:txBody>
          <a:bodyPr/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текст.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7654"/>
            <a:ext cx="8229600" cy="325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мәтін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жанрларға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жатуы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ауызша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митингідегі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парламенттік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талқылаудағы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сөз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съезіндегі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баяндама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лидердің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теледидарлық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сұхбаты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(газет,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басылым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мақаласында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редакторлық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талдамалық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мақалада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.).</a:t>
            </a:r>
          </a:p>
          <a:p>
            <a:pPr mar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Мәтін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көшбасшылары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белсенділерінің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Мәтіннің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сипатының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белгісі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жылжыту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етудегі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5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13531"/>
            <a:ext cx="6635080" cy="857250"/>
          </a:xfrm>
        </p:spPr>
        <p:txBody>
          <a:bodyPr/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сөйлеу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сөйлеудің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мазмұны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проблемаларымен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биліктің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құрылымдарында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бөлінуі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функцияларымен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әлемнің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тыңдаушысының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картинасына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әсері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эмоционалды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әсері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аудиторияны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әрекеттерді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жасауға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көндіру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идеологияның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болуымен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сөйлеу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әрекетінің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субъектісі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адресаты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билік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өкілі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4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Саяси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коммуникациялар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Дәріс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2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 err="1"/>
              <a:t>Саяси</a:t>
            </a:r>
            <a:r>
              <a:rPr lang="ru-RU" sz="3200" dirty="0"/>
              <a:t> коммуникация </a:t>
            </a:r>
            <a:r>
              <a:rPr lang="ru-RU" sz="3200" dirty="0" err="1"/>
              <a:t>теориялары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4072" y="450936"/>
            <a:ext cx="6552728" cy="982439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саясаткерге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партияға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сөйлеу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Дойчтың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Д.Истон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Г.Алмондтың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әдістері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 smtClean="0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теориялары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бағыттары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формалары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55507"/>
            <a:ext cx="6779096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теориялары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қалаушылар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американдық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талдаудағы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кибернетикалық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тенденцияны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қолдайтындар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(К.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басқалар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Г.Алмонд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басқалар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408"/>
            <a:ext cx="6912768" cy="857250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Дойчтың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942156"/>
            <a:ext cx="6696744" cy="37478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менеджмент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мақсатқа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адамның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күш-жігерін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үйлестіру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процестің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механизмі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5" name="Picture 2" descr="Karl Wolfgang Deuts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8" y="1851670"/>
            <a:ext cx="1905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Дойчтың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78334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ағындар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бақылайды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реттейді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жұмылдырады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теорияға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кибернетикаға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әдісті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3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Дойчтың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теориясы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6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Дойчтың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пікірінше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көздерден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жүйеге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еніп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шешімдер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міндеті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қоғамнан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биліктің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шешіміне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бағынуға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дайын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қабылдаушылардан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қалыптасатынын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тырысты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6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К.Дойчтың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пікірінше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бар: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941568" cy="339447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бетпе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-бет);</a:t>
            </a:r>
          </a:p>
          <a:p>
            <a:pPr marL="514350" indent="-514350">
              <a:buAutoNum type="arabicParenR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ұйымдармен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билікпен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қысым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жасаушылар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тобы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асырылған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постиндустриалды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рөлі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үнемі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өсіп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отыратын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924</Words>
  <Application>Microsoft Office PowerPoint</Application>
  <PresentationFormat>Экран (16:9)</PresentationFormat>
  <Paragraphs>75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ӘЛ-ФАРАБИ АТЫНДАҒЫ ҚАЗАҚ ҰЛТТЫҚ УНИВЕРСИТЕТІ</vt:lpstr>
      <vt:lpstr>Презентация PowerPoint</vt:lpstr>
      <vt:lpstr>Дәріс жоспары:</vt:lpstr>
      <vt:lpstr>Зерттеу мақсаты:</vt:lpstr>
      <vt:lpstr>Саяси коммуникацияның жалпы теориялары.</vt:lpstr>
      <vt:lpstr>Дойчтың саяси жүйесінің теориясы</vt:lpstr>
      <vt:lpstr>Дойчтың саяси жүйесінің теориясы</vt:lpstr>
      <vt:lpstr>Дойчтың саяси жүйесінің теориясы</vt:lpstr>
      <vt:lpstr>К.Дойчтың пікірінше, саяси коммуникацияның негізгі үш түрі бар:</vt:lpstr>
      <vt:lpstr> Д.Истон мен Г.Алмондтың саяси жүйесінің теориясы.</vt:lpstr>
      <vt:lpstr> </vt:lpstr>
      <vt:lpstr>Д.Истон мен Г.Алмондтың саяси жүйесінің теориясы.</vt:lpstr>
      <vt:lpstr> Д.Истон мен Г.Алмондтың саяси жүйесінің теориясы.</vt:lpstr>
      <vt:lpstr>Саяси коммуникацияны бұқаралық коммуникация нысаны ретінде зерттейтін үш негізгі ғылыми бағыт: </vt:lpstr>
      <vt:lpstr>Саяси ақпаратты беру формалары</vt:lpstr>
      <vt:lpstr>Саяси хабарламаларды беру нысандары: </vt:lpstr>
      <vt:lpstr>Саяси тіл.</vt:lpstr>
      <vt:lpstr>Саяси текст. </vt:lpstr>
      <vt:lpstr>Саяси сөйлеу. </vt:lpstr>
      <vt:lpstr>Саяси тіл стилі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56</cp:revision>
  <dcterms:created xsi:type="dcterms:W3CDTF">2019-11-06T03:32:13Z</dcterms:created>
  <dcterms:modified xsi:type="dcterms:W3CDTF">2020-09-23T07:33:30Z</dcterms:modified>
</cp:coreProperties>
</file>